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56" r:id="rId2"/>
  </p:sldIdLst>
  <p:sldSz cx="5303838" cy="310832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93" autoAdjust="0"/>
    <p:restoredTop sz="94660"/>
  </p:normalViewPr>
  <p:slideViewPr>
    <p:cSldViewPr snapToGrid="0">
      <p:cViewPr varScale="1">
        <p:scale>
          <a:sx n="188" d="100"/>
          <a:sy n="188" d="100"/>
        </p:scale>
        <p:origin x="150" y="31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62980" y="508700"/>
            <a:ext cx="3977879" cy="1082158"/>
          </a:xfrm>
        </p:spPr>
        <p:txBody>
          <a:bodyPr anchor="b"/>
          <a:lstStyle>
            <a:lvl1pPr algn="ctr">
              <a:defRPr sz="261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62980" y="1632590"/>
            <a:ext cx="3977879" cy="750459"/>
          </a:xfrm>
        </p:spPr>
        <p:txBody>
          <a:bodyPr/>
          <a:lstStyle>
            <a:lvl1pPr marL="0" indent="0" algn="ctr">
              <a:buNone/>
              <a:defRPr sz="1044"/>
            </a:lvl1pPr>
            <a:lvl2pPr marL="198882" indent="0" algn="ctr">
              <a:buNone/>
              <a:defRPr sz="870"/>
            </a:lvl2pPr>
            <a:lvl3pPr marL="397764" indent="0" algn="ctr">
              <a:buNone/>
              <a:defRPr sz="783"/>
            </a:lvl3pPr>
            <a:lvl4pPr marL="596646" indent="0" algn="ctr">
              <a:buNone/>
              <a:defRPr sz="696"/>
            </a:lvl4pPr>
            <a:lvl5pPr marL="795528" indent="0" algn="ctr">
              <a:buNone/>
              <a:defRPr sz="696"/>
            </a:lvl5pPr>
            <a:lvl6pPr marL="994410" indent="0" algn="ctr">
              <a:buNone/>
              <a:defRPr sz="696"/>
            </a:lvl6pPr>
            <a:lvl7pPr marL="1193292" indent="0" algn="ctr">
              <a:buNone/>
              <a:defRPr sz="696"/>
            </a:lvl7pPr>
            <a:lvl8pPr marL="1392174" indent="0" algn="ctr">
              <a:buNone/>
              <a:defRPr sz="696"/>
            </a:lvl8pPr>
            <a:lvl9pPr marL="1591056" indent="0" algn="ctr">
              <a:buNone/>
              <a:defRPr sz="696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27222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27543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95559" y="165489"/>
            <a:ext cx="1143640" cy="263416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64639" y="165489"/>
            <a:ext cx="3364622" cy="263416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2037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43715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1877" y="774923"/>
            <a:ext cx="4574560" cy="1292977"/>
          </a:xfrm>
        </p:spPr>
        <p:txBody>
          <a:bodyPr anchor="b"/>
          <a:lstStyle>
            <a:lvl1pPr>
              <a:defRPr sz="261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1877" y="2080132"/>
            <a:ext cx="4574560" cy="679946"/>
          </a:xfrm>
        </p:spPr>
        <p:txBody>
          <a:bodyPr/>
          <a:lstStyle>
            <a:lvl1pPr marL="0" indent="0">
              <a:buNone/>
              <a:defRPr sz="1044">
                <a:solidFill>
                  <a:schemeClr val="tx1">
                    <a:tint val="75000"/>
                  </a:schemeClr>
                </a:solidFill>
              </a:defRPr>
            </a:lvl1pPr>
            <a:lvl2pPr marL="198882" indent="0">
              <a:buNone/>
              <a:defRPr sz="870">
                <a:solidFill>
                  <a:schemeClr val="tx1">
                    <a:tint val="75000"/>
                  </a:schemeClr>
                </a:solidFill>
              </a:defRPr>
            </a:lvl2pPr>
            <a:lvl3pPr marL="397764" indent="0">
              <a:buNone/>
              <a:defRPr sz="783">
                <a:solidFill>
                  <a:schemeClr val="tx1">
                    <a:tint val="75000"/>
                  </a:schemeClr>
                </a:solidFill>
              </a:defRPr>
            </a:lvl3pPr>
            <a:lvl4pPr marL="596646" indent="0">
              <a:buNone/>
              <a:defRPr sz="696">
                <a:solidFill>
                  <a:schemeClr val="tx1">
                    <a:tint val="75000"/>
                  </a:schemeClr>
                </a:solidFill>
              </a:defRPr>
            </a:lvl4pPr>
            <a:lvl5pPr marL="795528" indent="0">
              <a:buNone/>
              <a:defRPr sz="696">
                <a:solidFill>
                  <a:schemeClr val="tx1">
                    <a:tint val="75000"/>
                  </a:schemeClr>
                </a:solidFill>
              </a:defRPr>
            </a:lvl5pPr>
            <a:lvl6pPr marL="994410" indent="0">
              <a:buNone/>
              <a:defRPr sz="696">
                <a:solidFill>
                  <a:schemeClr val="tx1">
                    <a:tint val="75000"/>
                  </a:schemeClr>
                </a:solidFill>
              </a:defRPr>
            </a:lvl6pPr>
            <a:lvl7pPr marL="1193292" indent="0">
              <a:buNone/>
              <a:defRPr sz="696">
                <a:solidFill>
                  <a:schemeClr val="tx1">
                    <a:tint val="75000"/>
                  </a:schemeClr>
                </a:solidFill>
              </a:defRPr>
            </a:lvl7pPr>
            <a:lvl8pPr marL="1392174" indent="0">
              <a:buNone/>
              <a:defRPr sz="696">
                <a:solidFill>
                  <a:schemeClr val="tx1">
                    <a:tint val="75000"/>
                  </a:schemeClr>
                </a:solidFill>
              </a:defRPr>
            </a:lvl8pPr>
            <a:lvl9pPr marL="1591056" indent="0">
              <a:buNone/>
              <a:defRPr sz="69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69010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64639" y="827447"/>
            <a:ext cx="2254131" cy="197220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85068" y="827447"/>
            <a:ext cx="2254131" cy="197220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44334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5330" y="165490"/>
            <a:ext cx="4574560" cy="60079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5330" y="761972"/>
            <a:ext cx="2243772" cy="373430"/>
          </a:xfrm>
        </p:spPr>
        <p:txBody>
          <a:bodyPr anchor="b"/>
          <a:lstStyle>
            <a:lvl1pPr marL="0" indent="0">
              <a:buNone/>
              <a:defRPr sz="1044" b="1"/>
            </a:lvl1pPr>
            <a:lvl2pPr marL="198882" indent="0">
              <a:buNone/>
              <a:defRPr sz="870" b="1"/>
            </a:lvl2pPr>
            <a:lvl3pPr marL="397764" indent="0">
              <a:buNone/>
              <a:defRPr sz="783" b="1"/>
            </a:lvl3pPr>
            <a:lvl4pPr marL="596646" indent="0">
              <a:buNone/>
              <a:defRPr sz="696" b="1"/>
            </a:lvl4pPr>
            <a:lvl5pPr marL="795528" indent="0">
              <a:buNone/>
              <a:defRPr sz="696" b="1"/>
            </a:lvl5pPr>
            <a:lvl6pPr marL="994410" indent="0">
              <a:buNone/>
              <a:defRPr sz="696" b="1"/>
            </a:lvl6pPr>
            <a:lvl7pPr marL="1193292" indent="0">
              <a:buNone/>
              <a:defRPr sz="696" b="1"/>
            </a:lvl7pPr>
            <a:lvl8pPr marL="1392174" indent="0">
              <a:buNone/>
              <a:defRPr sz="696" b="1"/>
            </a:lvl8pPr>
            <a:lvl9pPr marL="1591056" indent="0">
              <a:buNone/>
              <a:defRPr sz="696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5330" y="1135402"/>
            <a:ext cx="2243772" cy="167000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685068" y="761972"/>
            <a:ext cx="2254822" cy="373430"/>
          </a:xfrm>
        </p:spPr>
        <p:txBody>
          <a:bodyPr anchor="b"/>
          <a:lstStyle>
            <a:lvl1pPr marL="0" indent="0">
              <a:buNone/>
              <a:defRPr sz="1044" b="1"/>
            </a:lvl1pPr>
            <a:lvl2pPr marL="198882" indent="0">
              <a:buNone/>
              <a:defRPr sz="870" b="1"/>
            </a:lvl2pPr>
            <a:lvl3pPr marL="397764" indent="0">
              <a:buNone/>
              <a:defRPr sz="783" b="1"/>
            </a:lvl3pPr>
            <a:lvl4pPr marL="596646" indent="0">
              <a:buNone/>
              <a:defRPr sz="696" b="1"/>
            </a:lvl4pPr>
            <a:lvl5pPr marL="795528" indent="0">
              <a:buNone/>
              <a:defRPr sz="696" b="1"/>
            </a:lvl5pPr>
            <a:lvl6pPr marL="994410" indent="0">
              <a:buNone/>
              <a:defRPr sz="696" b="1"/>
            </a:lvl6pPr>
            <a:lvl7pPr marL="1193292" indent="0">
              <a:buNone/>
              <a:defRPr sz="696" b="1"/>
            </a:lvl7pPr>
            <a:lvl8pPr marL="1392174" indent="0">
              <a:buNone/>
              <a:defRPr sz="696" b="1"/>
            </a:lvl8pPr>
            <a:lvl9pPr marL="1591056" indent="0">
              <a:buNone/>
              <a:defRPr sz="696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685068" y="1135402"/>
            <a:ext cx="2254822" cy="167000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70727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9718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20439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5330" y="207222"/>
            <a:ext cx="1710626" cy="725276"/>
          </a:xfrm>
        </p:spPr>
        <p:txBody>
          <a:bodyPr anchor="b"/>
          <a:lstStyle>
            <a:lvl1pPr>
              <a:defRPr sz="139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54822" y="447542"/>
            <a:ext cx="2685068" cy="2208925"/>
          </a:xfrm>
        </p:spPr>
        <p:txBody>
          <a:bodyPr/>
          <a:lstStyle>
            <a:lvl1pPr>
              <a:defRPr sz="1392"/>
            </a:lvl1pPr>
            <a:lvl2pPr>
              <a:defRPr sz="1218"/>
            </a:lvl2pPr>
            <a:lvl3pPr>
              <a:defRPr sz="1044"/>
            </a:lvl3pPr>
            <a:lvl4pPr>
              <a:defRPr sz="870"/>
            </a:lvl4pPr>
            <a:lvl5pPr>
              <a:defRPr sz="870"/>
            </a:lvl5pPr>
            <a:lvl6pPr>
              <a:defRPr sz="870"/>
            </a:lvl6pPr>
            <a:lvl7pPr>
              <a:defRPr sz="870"/>
            </a:lvl7pPr>
            <a:lvl8pPr>
              <a:defRPr sz="870"/>
            </a:lvl8pPr>
            <a:lvl9pPr>
              <a:defRPr sz="87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65330" y="932497"/>
            <a:ext cx="1710626" cy="1727567"/>
          </a:xfrm>
        </p:spPr>
        <p:txBody>
          <a:bodyPr/>
          <a:lstStyle>
            <a:lvl1pPr marL="0" indent="0">
              <a:buNone/>
              <a:defRPr sz="696"/>
            </a:lvl1pPr>
            <a:lvl2pPr marL="198882" indent="0">
              <a:buNone/>
              <a:defRPr sz="609"/>
            </a:lvl2pPr>
            <a:lvl3pPr marL="397764" indent="0">
              <a:buNone/>
              <a:defRPr sz="522"/>
            </a:lvl3pPr>
            <a:lvl4pPr marL="596646" indent="0">
              <a:buNone/>
              <a:defRPr sz="435"/>
            </a:lvl4pPr>
            <a:lvl5pPr marL="795528" indent="0">
              <a:buNone/>
              <a:defRPr sz="435"/>
            </a:lvl5pPr>
            <a:lvl6pPr marL="994410" indent="0">
              <a:buNone/>
              <a:defRPr sz="435"/>
            </a:lvl6pPr>
            <a:lvl7pPr marL="1193292" indent="0">
              <a:buNone/>
              <a:defRPr sz="435"/>
            </a:lvl7pPr>
            <a:lvl8pPr marL="1392174" indent="0">
              <a:buNone/>
              <a:defRPr sz="435"/>
            </a:lvl8pPr>
            <a:lvl9pPr marL="1591056" indent="0">
              <a:buNone/>
              <a:defRPr sz="43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17529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5330" y="207222"/>
            <a:ext cx="1710626" cy="725276"/>
          </a:xfrm>
        </p:spPr>
        <p:txBody>
          <a:bodyPr anchor="b"/>
          <a:lstStyle>
            <a:lvl1pPr>
              <a:defRPr sz="139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254822" y="447542"/>
            <a:ext cx="2685068" cy="2208925"/>
          </a:xfrm>
        </p:spPr>
        <p:txBody>
          <a:bodyPr anchor="t"/>
          <a:lstStyle>
            <a:lvl1pPr marL="0" indent="0">
              <a:buNone/>
              <a:defRPr sz="1392"/>
            </a:lvl1pPr>
            <a:lvl2pPr marL="198882" indent="0">
              <a:buNone/>
              <a:defRPr sz="1218"/>
            </a:lvl2pPr>
            <a:lvl3pPr marL="397764" indent="0">
              <a:buNone/>
              <a:defRPr sz="1044"/>
            </a:lvl3pPr>
            <a:lvl4pPr marL="596646" indent="0">
              <a:buNone/>
              <a:defRPr sz="870"/>
            </a:lvl4pPr>
            <a:lvl5pPr marL="795528" indent="0">
              <a:buNone/>
              <a:defRPr sz="870"/>
            </a:lvl5pPr>
            <a:lvl6pPr marL="994410" indent="0">
              <a:buNone/>
              <a:defRPr sz="870"/>
            </a:lvl6pPr>
            <a:lvl7pPr marL="1193292" indent="0">
              <a:buNone/>
              <a:defRPr sz="870"/>
            </a:lvl7pPr>
            <a:lvl8pPr marL="1392174" indent="0">
              <a:buNone/>
              <a:defRPr sz="870"/>
            </a:lvl8pPr>
            <a:lvl9pPr marL="1591056" indent="0">
              <a:buNone/>
              <a:defRPr sz="87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65330" y="932497"/>
            <a:ext cx="1710626" cy="1727567"/>
          </a:xfrm>
        </p:spPr>
        <p:txBody>
          <a:bodyPr/>
          <a:lstStyle>
            <a:lvl1pPr marL="0" indent="0">
              <a:buNone/>
              <a:defRPr sz="696"/>
            </a:lvl1pPr>
            <a:lvl2pPr marL="198882" indent="0">
              <a:buNone/>
              <a:defRPr sz="609"/>
            </a:lvl2pPr>
            <a:lvl3pPr marL="397764" indent="0">
              <a:buNone/>
              <a:defRPr sz="522"/>
            </a:lvl3pPr>
            <a:lvl4pPr marL="596646" indent="0">
              <a:buNone/>
              <a:defRPr sz="435"/>
            </a:lvl4pPr>
            <a:lvl5pPr marL="795528" indent="0">
              <a:buNone/>
              <a:defRPr sz="435"/>
            </a:lvl5pPr>
            <a:lvl6pPr marL="994410" indent="0">
              <a:buNone/>
              <a:defRPr sz="435"/>
            </a:lvl6pPr>
            <a:lvl7pPr marL="1193292" indent="0">
              <a:buNone/>
              <a:defRPr sz="435"/>
            </a:lvl7pPr>
            <a:lvl8pPr marL="1392174" indent="0">
              <a:buNone/>
              <a:defRPr sz="435"/>
            </a:lvl8pPr>
            <a:lvl9pPr marL="1591056" indent="0">
              <a:buNone/>
              <a:defRPr sz="43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06721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64639" y="165490"/>
            <a:ext cx="4574560" cy="60079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4639" y="827447"/>
            <a:ext cx="4574560" cy="19722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64639" y="2880957"/>
            <a:ext cx="1193364" cy="16549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2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7747A1-1E34-441F-B9A6-5ABCF9FBCA4B}" type="datetimeFigureOut">
              <a:rPr lang="en-US" smtClean="0"/>
              <a:t>4/26/2024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56897" y="2880957"/>
            <a:ext cx="1790045" cy="16549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2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745835" y="2880957"/>
            <a:ext cx="1193364" cy="16549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2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4E066E-0267-4822-BBEF-10703820D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85513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defTabSz="397764" rtl="0" eaLnBrk="1" latinLnBrk="0" hangingPunct="1">
        <a:lnSpc>
          <a:spcPct val="90000"/>
        </a:lnSpc>
        <a:spcBef>
          <a:spcPct val="0"/>
        </a:spcBef>
        <a:buNone/>
        <a:defRPr sz="191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9441" indent="-99441" algn="l" defTabSz="397764" rtl="0" eaLnBrk="1" latinLnBrk="0" hangingPunct="1">
        <a:lnSpc>
          <a:spcPct val="90000"/>
        </a:lnSpc>
        <a:spcBef>
          <a:spcPts val="435"/>
        </a:spcBef>
        <a:buFont typeface="Arial" panose="020B0604020202020204" pitchFamily="34" charset="0"/>
        <a:buChar char="•"/>
        <a:defRPr sz="1218" kern="1200">
          <a:solidFill>
            <a:schemeClr val="tx1"/>
          </a:solidFill>
          <a:latin typeface="+mn-lt"/>
          <a:ea typeface="+mn-ea"/>
          <a:cs typeface="+mn-cs"/>
        </a:defRPr>
      </a:lvl1pPr>
      <a:lvl2pPr marL="298323" indent="-99441" algn="l" defTabSz="397764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1044" kern="1200">
          <a:solidFill>
            <a:schemeClr val="tx1"/>
          </a:solidFill>
          <a:latin typeface="+mn-lt"/>
          <a:ea typeface="+mn-ea"/>
          <a:cs typeface="+mn-cs"/>
        </a:defRPr>
      </a:lvl2pPr>
      <a:lvl3pPr marL="497205" indent="-99441" algn="l" defTabSz="397764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870" kern="1200">
          <a:solidFill>
            <a:schemeClr val="tx1"/>
          </a:solidFill>
          <a:latin typeface="+mn-lt"/>
          <a:ea typeface="+mn-ea"/>
          <a:cs typeface="+mn-cs"/>
        </a:defRPr>
      </a:lvl3pPr>
      <a:lvl4pPr marL="696087" indent="-99441" algn="l" defTabSz="397764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83" kern="1200">
          <a:solidFill>
            <a:schemeClr val="tx1"/>
          </a:solidFill>
          <a:latin typeface="+mn-lt"/>
          <a:ea typeface="+mn-ea"/>
          <a:cs typeface="+mn-cs"/>
        </a:defRPr>
      </a:lvl4pPr>
      <a:lvl5pPr marL="894969" indent="-99441" algn="l" defTabSz="397764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83" kern="1200">
          <a:solidFill>
            <a:schemeClr val="tx1"/>
          </a:solidFill>
          <a:latin typeface="+mn-lt"/>
          <a:ea typeface="+mn-ea"/>
          <a:cs typeface="+mn-cs"/>
        </a:defRPr>
      </a:lvl5pPr>
      <a:lvl6pPr marL="1093851" indent="-99441" algn="l" defTabSz="397764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83" kern="1200">
          <a:solidFill>
            <a:schemeClr val="tx1"/>
          </a:solidFill>
          <a:latin typeface="+mn-lt"/>
          <a:ea typeface="+mn-ea"/>
          <a:cs typeface="+mn-cs"/>
        </a:defRPr>
      </a:lvl6pPr>
      <a:lvl7pPr marL="1292733" indent="-99441" algn="l" defTabSz="397764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83" kern="1200">
          <a:solidFill>
            <a:schemeClr val="tx1"/>
          </a:solidFill>
          <a:latin typeface="+mn-lt"/>
          <a:ea typeface="+mn-ea"/>
          <a:cs typeface="+mn-cs"/>
        </a:defRPr>
      </a:lvl7pPr>
      <a:lvl8pPr marL="1491615" indent="-99441" algn="l" defTabSz="397764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83" kern="1200">
          <a:solidFill>
            <a:schemeClr val="tx1"/>
          </a:solidFill>
          <a:latin typeface="+mn-lt"/>
          <a:ea typeface="+mn-ea"/>
          <a:cs typeface="+mn-cs"/>
        </a:defRPr>
      </a:lvl8pPr>
      <a:lvl9pPr marL="1690497" indent="-99441" algn="l" defTabSz="397764" rtl="0" eaLnBrk="1" latinLnBrk="0" hangingPunct="1">
        <a:lnSpc>
          <a:spcPct val="90000"/>
        </a:lnSpc>
        <a:spcBef>
          <a:spcPts val="217"/>
        </a:spcBef>
        <a:buFont typeface="Arial" panose="020B0604020202020204" pitchFamily="34" charset="0"/>
        <a:buChar char="•"/>
        <a:defRPr sz="78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97764" rtl="0" eaLnBrk="1" latinLnBrk="0" hangingPunct="1">
        <a:defRPr sz="783" kern="1200">
          <a:solidFill>
            <a:schemeClr val="tx1"/>
          </a:solidFill>
          <a:latin typeface="+mn-lt"/>
          <a:ea typeface="+mn-ea"/>
          <a:cs typeface="+mn-cs"/>
        </a:defRPr>
      </a:lvl1pPr>
      <a:lvl2pPr marL="198882" algn="l" defTabSz="397764" rtl="0" eaLnBrk="1" latinLnBrk="0" hangingPunct="1">
        <a:defRPr sz="783" kern="1200">
          <a:solidFill>
            <a:schemeClr val="tx1"/>
          </a:solidFill>
          <a:latin typeface="+mn-lt"/>
          <a:ea typeface="+mn-ea"/>
          <a:cs typeface="+mn-cs"/>
        </a:defRPr>
      </a:lvl2pPr>
      <a:lvl3pPr marL="397764" algn="l" defTabSz="397764" rtl="0" eaLnBrk="1" latinLnBrk="0" hangingPunct="1">
        <a:defRPr sz="783" kern="1200">
          <a:solidFill>
            <a:schemeClr val="tx1"/>
          </a:solidFill>
          <a:latin typeface="+mn-lt"/>
          <a:ea typeface="+mn-ea"/>
          <a:cs typeface="+mn-cs"/>
        </a:defRPr>
      </a:lvl3pPr>
      <a:lvl4pPr marL="596646" algn="l" defTabSz="397764" rtl="0" eaLnBrk="1" latinLnBrk="0" hangingPunct="1">
        <a:defRPr sz="783" kern="1200">
          <a:solidFill>
            <a:schemeClr val="tx1"/>
          </a:solidFill>
          <a:latin typeface="+mn-lt"/>
          <a:ea typeface="+mn-ea"/>
          <a:cs typeface="+mn-cs"/>
        </a:defRPr>
      </a:lvl4pPr>
      <a:lvl5pPr marL="795528" algn="l" defTabSz="397764" rtl="0" eaLnBrk="1" latinLnBrk="0" hangingPunct="1">
        <a:defRPr sz="783" kern="1200">
          <a:solidFill>
            <a:schemeClr val="tx1"/>
          </a:solidFill>
          <a:latin typeface="+mn-lt"/>
          <a:ea typeface="+mn-ea"/>
          <a:cs typeface="+mn-cs"/>
        </a:defRPr>
      </a:lvl5pPr>
      <a:lvl6pPr marL="994410" algn="l" defTabSz="397764" rtl="0" eaLnBrk="1" latinLnBrk="0" hangingPunct="1">
        <a:defRPr sz="783" kern="1200">
          <a:solidFill>
            <a:schemeClr val="tx1"/>
          </a:solidFill>
          <a:latin typeface="+mn-lt"/>
          <a:ea typeface="+mn-ea"/>
          <a:cs typeface="+mn-cs"/>
        </a:defRPr>
      </a:lvl6pPr>
      <a:lvl7pPr marL="1193292" algn="l" defTabSz="397764" rtl="0" eaLnBrk="1" latinLnBrk="0" hangingPunct="1">
        <a:defRPr sz="783" kern="1200">
          <a:solidFill>
            <a:schemeClr val="tx1"/>
          </a:solidFill>
          <a:latin typeface="+mn-lt"/>
          <a:ea typeface="+mn-ea"/>
          <a:cs typeface="+mn-cs"/>
        </a:defRPr>
      </a:lvl7pPr>
      <a:lvl8pPr marL="1392174" algn="l" defTabSz="397764" rtl="0" eaLnBrk="1" latinLnBrk="0" hangingPunct="1">
        <a:defRPr sz="783" kern="1200">
          <a:solidFill>
            <a:schemeClr val="tx1"/>
          </a:solidFill>
          <a:latin typeface="+mn-lt"/>
          <a:ea typeface="+mn-ea"/>
          <a:cs typeface="+mn-cs"/>
        </a:defRPr>
      </a:lvl8pPr>
      <a:lvl9pPr marL="1591056" algn="l" defTabSz="397764" rtl="0" eaLnBrk="1" latinLnBrk="0" hangingPunct="1">
        <a:defRPr sz="78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Picture 14">
            <a:extLst>
              <a:ext uri="{FF2B5EF4-FFF2-40B4-BE49-F238E27FC236}">
                <a16:creationId xmlns:a16="http://schemas.microsoft.com/office/drawing/2014/main" id="{3D1149D1-7622-BB26-55C6-3B46F32C98E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378" y="25399"/>
            <a:ext cx="5238669" cy="3054571"/>
          </a:xfrm>
          <a:prstGeom prst="rect">
            <a:avLst/>
          </a:prstGeom>
        </p:spPr>
      </p:pic>
      <p:sp>
        <p:nvSpPr>
          <p:cNvPr id="16" name="TextBox 15">
            <a:extLst>
              <a:ext uri="{FF2B5EF4-FFF2-40B4-BE49-F238E27FC236}">
                <a16:creationId xmlns:a16="http://schemas.microsoft.com/office/drawing/2014/main" id="{F456F64B-BF56-AF58-9009-56277D5CA39E}"/>
              </a:ext>
            </a:extLst>
          </p:cNvPr>
          <p:cNvSpPr txBox="1"/>
          <p:nvPr/>
        </p:nvSpPr>
        <p:spPr>
          <a:xfrm>
            <a:off x="2916079" y="1552684"/>
            <a:ext cx="1871025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500" b="1" dirty="0">
                <a:solidFill>
                  <a:srgbClr val="FFFF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“Christian rock”</a:t>
            </a:r>
          </a:p>
          <a:p>
            <a:r>
              <a:rPr lang="en-US" sz="1500" b="1" dirty="0">
                <a:solidFill>
                  <a:srgbClr val="FFFF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soul damning lies</a:t>
            </a:r>
          </a:p>
        </p:txBody>
      </p:sp>
    </p:spTree>
    <p:extLst>
      <p:ext uri="{BB962C8B-B14F-4D97-AF65-F5344CB8AC3E}">
        <p14:creationId xmlns:p14="http://schemas.microsoft.com/office/powerpoint/2010/main" val="23458630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9</TotalTime>
  <Words>7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Tahoma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 Bizzaro</dc:creator>
  <cp:lastModifiedBy>Mike Bizzaro</cp:lastModifiedBy>
  <cp:revision>1</cp:revision>
  <dcterms:created xsi:type="dcterms:W3CDTF">2024-04-27T03:17:19Z</dcterms:created>
  <dcterms:modified xsi:type="dcterms:W3CDTF">2024-04-27T03:26:25Z</dcterms:modified>
</cp:coreProperties>
</file>

<file path=docProps/thumbnail.jpeg>
</file>